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08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5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9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6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4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11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4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8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8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36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9F1AD-4C91-4C7A-BF6F-712E1FBCD2A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7ED3B-E6E8-4FF6-8235-B0061B9B5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1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9473" y="197571"/>
            <a:ext cx="9144000" cy="914256"/>
          </a:xfrm>
        </p:spPr>
        <p:txBody>
          <a:bodyPr>
            <a:noAutofit/>
          </a:bodyPr>
          <a:lstStyle/>
          <a:p>
            <a:r>
              <a:rPr lang="ru-RU" sz="2400" dirty="0" smtClean="0"/>
              <a:t>г. </a:t>
            </a:r>
            <a:r>
              <a:rPr lang="ru-RU" sz="2400" dirty="0" err="1" smtClean="0"/>
              <a:t>Губкинкий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мкр</a:t>
            </a:r>
            <a:r>
              <a:rPr lang="ru-RU" sz="2400" dirty="0" smtClean="0"/>
              <a:t>. 9,11</a:t>
            </a:r>
            <a:br>
              <a:rPr lang="ru-RU" sz="2400" dirty="0" smtClean="0"/>
            </a:br>
            <a:r>
              <a:rPr lang="ru-RU" sz="2400" dirty="0" smtClean="0"/>
              <a:t>Площади </a:t>
            </a:r>
            <a:r>
              <a:rPr lang="ru-RU" sz="2400" dirty="0" smtClean="0"/>
              <a:t>обратной аренде ПАО Сбербанк </a:t>
            </a:r>
            <a:r>
              <a:rPr lang="ru-RU" sz="2400" dirty="0" smtClean="0"/>
              <a:t>(выделено цветом)</a:t>
            </a:r>
            <a:endParaRPr lang="ru-RU" sz="2400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D97DDC6E-EB56-4E77-A50A-D01E63E1721A}"/>
              </a:ext>
            </a:extLst>
          </p:cNvPr>
          <p:cNvSpPr txBox="1">
            <a:spLocks/>
          </p:cNvSpPr>
          <p:nvPr/>
        </p:nvSpPr>
        <p:spPr>
          <a:xfrm>
            <a:off x="515635" y="2305004"/>
            <a:ext cx="3816424" cy="2418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b="1" dirty="0" smtClean="0">
                <a:latin typeface="Calibri" panose="020F0502020204030204" pitchFamily="34" charset="0"/>
              </a:rPr>
              <a:t>1-ый</a:t>
            </a:r>
            <a:r>
              <a:rPr lang="ru-RU" sz="1200" b="1" dirty="0" smtClean="0">
                <a:latin typeface="Calibri" panose="020F0502020204030204" pitchFamily="34" charset="0"/>
              </a:rPr>
              <a:t> </a:t>
            </a:r>
            <a:r>
              <a:rPr lang="ru-RU" sz="1200" b="1" dirty="0" smtClean="0">
                <a:latin typeface="Calibri" panose="020F0502020204030204" pitchFamily="34" charset="0"/>
              </a:rPr>
              <a:t>этаж</a:t>
            </a:r>
            <a:endParaRPr lang="ru-RU" sz="1200" b="1" dirty="0">
              <a:latin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3382" t="9280" r="11019" b="3135"/>
          <a:stretch/>
        </p:blipFill>
        <p:spPr>
          <a:xfrm>
            <a:off x="715516" y="2767932"/>
            <a:ext cx="3416663" cy="3042966"/>
          </a:xfrm>
          <a:prstGeom prst="rect">
            <a:avLst/>
          </a:prstGeom>
        </p:spPr>
      </p:pic>
      <p:sp>
        <p:nvSpPr>
          <p:cNvPr id="8" name="Правильный пятиугольник 5"/>
          <p:cNvSpPr/>
          <p:nvPr/>
        </p:nvSpPr>
        <p:spPr>
          <a:xfrm>
            <a:off x="952496" y="2911432"/>
            <a:ext cx="2954239" cy="2764517"/>
          </a:xfrm>
          <a:custGeom>
            <a:avLst/>
            <a:gdLst>
              <a:gd name="connsiteX0" fmla="*/ 2 w 2232248"/>
              <a:gd name="connsiteY0" fmla="*/ 756081 h 1979452"/>
              <a:gd name="connsiteX1" fmla="*/ 1116124 w 2232248"/>
              <a:gd name="connsiteY1" fmla="*/ 0 h 1979452"/>
              <a:gd name="connsiteX2" fmla="*/ 2232246 w 2232248"/>
              <a:gd name="connsiteY2" fmla="*/ 756081 h 1979452"/>
              <a:gd name="connsiteX3" fmla="*/ 1805925 w 2232248"/>
              <a:gd name="connsiteY3" fmla="*/ 1979447 h 1979452"/>
              <a:gd name="connsiteX4" fmla="*/ 426323 w 2232248"/>
              <a:gd name="connsiteY4" fmla="*/ 1979447 h 1979452"/>
              <a:gd name="connsiteX5" fmla="*/ 2 w 2232248"/>
              <a:gd name="connsiteY5" fmla="*/ 756081 h 1979452"/>
              <a:gd name="connsiteX0" fmla="*/ 0 w 2163664"/>
              <a:gd name="connsiteY0" fmla="*/ 0 h 1989176"/>
              <a:gd name="connsiteX1" fmla="*/ 1047542 w 2163664"/>
              <a:gd name="connsiteY1" fmla="*/ 9729 h 1989176"/>
              <a:gd name="connsiteX2" fmla="*/ 2163664 w 2163664"/>
              <a:gd name="connsiteY2" fmla="*/ 765810 h 1989176"/>
              <a:gd name="connsiteX3" fmla="*/ 1737343 w 2163664"/>
              <a:gd name="connsiteY3" fmla="*/ 1989176 h 1989176"/>
              <a:gd name="connsiteX4" fmla="*/ 357741 w 2163664"/>
              <a:gd name="connsiteY4" fmla="*/ 1989176 h 1989176"/>
              <a:gd name="connsiteX5" fmla="*/ 0 w 2163664"/>
              <a:gd name="connsiteY5" fmla="*/ 0 h 1989176"/>
              <a:gd name="connsiteX0" fmla="*/ 0 w 2887772"/>
              <a:gd name="connsiteY0" fmla="*/ 0 h 1989176"/>
              <a:gd name="connsiteX1" fmla="*/ 2887772 w 2887772"/>
              <a:gd name="connsiteY1" fmla="*/ 9729 h 1989176"/>
              <a:gd name="connsiteX2" fmla="*/ 2163664 w 2887772"/>
              <a:gd name="connsiteY2" fmla="*/ 765810 h 1989176"/>
              <a:gd name="connsiteX3" fmla="*/ 1737343 w 2887772"/>
              <a:gd name="connsiteY3" fmla="*/ 1989176 h 1989176"/>
              <a:gd name="connsiteX4" fmla="*/ 357741 w 2887772"/>
              <a:gd name="connsiteY4" fmla="*/ 1989176 h 1989176"/>
              <a:gd name="connsiteX5" fmla="*/ 0 w 2887772"/>
              <a:gd name="connsiteY5" fmla="*/ 0 h 1989176"/>
              <a:gd name="connsiteX0" fmla="*/ 0 w 2906614"/>
              <a:gd name="connsiteY0" fmla="*/ 0 h 2480310"/>
              <a:gd name="connsiteX1" fmla="*/ 2887772 w 2906614"/>
              <a:gd name="connsiteY1" fmla="*/ 9729 h 2480310"/>
              <a:gd name="connsiteX2" fmla="*/ 2906614 w 2906614"/>
              <a:gd name="connsiteY2" fmla="*/ 2480310 h 2480310"/>
              <a:gd name="connsiteX3" fmla="*/ 1737343 w 2906614"/>
              <a:gd name="connsiteY3" fmla="*/ 1989176 h 2480310"/>
              <a:gd name="connsiteX4" fmla="*/ 357741 w 2906614"/>
              <a:gd name="connsiteY4" fmla="*/ 1989176 h 2480310"/>
              <a:gd name="connsiteX5" fmla="*/ 0 w 2906614"/>
              <a:gd name="connsiteY5" fmla="*/ 0 h 2480310"/>
              <a:gd name="connsiteX0" fmla="*/ 30879 w 2937493"/>
              <a:gd name="connsiteY0" fmla="*/ 0 h 2480310"/>
              <a:gd name="connsiteX1" fmla="*/ 2918651 w 2937493"/>
              <a:gd name="connsiteY1" fmla="*/ 9729 h 2480310"/>
              <a:gd name="connsiteX2" fmla="*/ 2937493 w 2937493"/>
              <a:gd name="connsiteY2" fmla="*/ 2480310 h 2480310"/>
              <a:gd name="connsiteX3" fmla="*/ 1768222 w 2937493"/>
              <a:gd name="connsiteY3" fmla="*/ 1989176 h 2480310"/>
              <a:gd name="connsiteX4" fmla="*/ 0 w 2937493"/>
              <a:gd name="connsiteY4" fmla="*/ 1772006 h 2480310"/>
              <a:gd name="connsiteX5" fmla="*/ 30879 w 2937493"/>
              <a:gd name="connsiteY5" fmla="*/ 0 h 2480310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0 w 2937493"/>
              <a:gd name="connsiteY4" fmla="*/ 1772006 h 2503526"/>
              <a:gd name="connsiteX5" fmla="*/ 30879 w 2937493"/>
              <a:gd name="connsiteY5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893848 w 2937493"/>
              <a:gd name="connsiteY4" fmla="*/ 2149202 h 2503526"/>
              <a:gd name="connsiteX5" fmla="*/ 0 w 2937493"/>
              <a:gd name="connsiteY5" fmla="*/ 1772006 h 2503526"/>
              <a:gd name="connsiteX6" fmla="*/ 30879 w 2937493"/>
              <a:gd name="connsiteY6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596668 w 2937493"/>
              <a:gd name="connsiteY4" fmla="*/ 2412092 h 2503526"/>
              <a:gd name="connsiteX5" fmla="*/ 0 w 2937493"/>
              <a:gd name="connsiteY5" fmla="*/ 1772006 h 2503526"/>
              <a:gd name="connsiteX6" fmla="*/ 30879 w 2937493"/>
              <a:gd name="connsiteY6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1168168 w 2937493"/>
              <a:gd name="connsiteY4" fmla="*/ 2469242 h 2503526"/>
              <a:gd name="connsiteX5" fmla="*/ 596668 w 2937493"/>
              <a:gd name="connsiteY5" fmla="*/ 2412092 h 2503526"/>
              <a:gd name="connsiteX6" fmla="*/ 0 w 2937493"/>
              <a:gd name="connsiteY6" fmla="*/ 1772006 h 2503526"/>
              <a:gd name="connsiteX7" fmla="*/ 30879 w 2937493"/>
              <a:gd name="connsiteY7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1511068 w 2937493"/>
              <a:gd name="connsiteY4" fmla="*/ 2469242 h 2503526"/>
              <a:gd name="connsiteX5" fmla="*/ 1168168 w 2937493"/>
              <a:gd name="connsiteY5" fmla="*/ 2469242 h 2503526"/>
              <a:gd name="connsiteX6" fmla="*/ 596668 w 2937493"/>
              <a:gd name="connsiteY6" fmla="*/ 2412092 h 2503526"/>
              <a:gd name="connsiteX7" fmla="*/ 0 w 2937493"/>
              <a:gd name="connsiteY7" fmla="*/ 1772006 h 2503526"/>
              <a:gd name="connsiteX8" fmla="*/ 30879 w 2937493"/>
              <a:gd name="connsiteY8" fmla="*/ 0 h 2503526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179598 w 2937493"/>
              <a:gd name="connsiteY4" fmla="*/ 2766422 h 2766422"/>
              <a:gd name="connsiteX5" fmla="*/ 1168168 w 2937493"/>
              <a:gd name="connsiteY5" fmla="*/ 2469242 h 2766422"/>
              <a:gd name="connsiteX6" fmla="*/ 596668 w 2937493"/>
              <a:gd name="connsiteY6" fmla="*/ 2412092 h 2766422"/>
              <a:gd name="connsiteX7" fmla="*/ 0 w 2937493"/>
              <a:gd name="connsiteY7" fmla="*/ 1772006 h 2766422"/>
              <a:gd name="connsiteX8" fmla="*/ 30879 w 2937493"/>
              <a:gd name="connsiteY8" fmla="*/ 0 h 2766422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545358 w 2937493"/>
              <a:gd name="connsiteY4" fmla="*/ 2594972 h 2766422"/>
              <a:gd name="connsiteX5" fmla="*/ 1179598 w 2937493"/>
              <a:gd name="connsiteY5" fmla="*/ 2766422 h 2766422"/>
              <a:gd name="connsiteX6" fmla="*/ 1168168 w 2937493"/>
              <a:gd name="connsiteY6" fmla="*/ 2469242 h 2766422"/>
              <a:gd name="connsiteX7" fmla="*/ 596668 w 2937493"/>
              <a:gd name="connsiteY7" fmla="*/ 2412092 h 2766422"/>
              <a:gd name="connsiteX8" fmla="*/ 0 w 2937493"/>
              <a:gd name="connsiteY8" fmla="*/ 1772006 h 2766422"/>
              <a:gd name="connsiteX9" fmla="*/ 30879 w 2937493"/>
              <a:gd name="connsiteY9" fmla="*/ 0 h 2766422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819678 w 2937493"/>
              <a:gd name="connsiteY4" fmla="*/ 2754992 h 2766422"/>
              <a:gd name="connsiteX5" fmla="*/ 1179598 w 2937493"/>
              <a:gd name="connsiteY5" fmla="*/ 2766422 h 2766422"/>
              <a:gd name="connsiteX6" fmla="*/ 1168168 w 2937493"/>
              <a:gd name="connsiteY6" fmla="*/ 2469242 h 2766422"/>
              <a:gd name="connsiteX7" fmla="*/ 596668 w 2937493"/>
              <a:gd name="connsiteY7" fmla="*/ 2412092 h 2766422"/>
              <a:gd name="connsiteX8" fmla="*/ 0 w 2937493"/>
              <a:gd name="connsiteY8" fmla="*/ 1772006 h 2766422"/>
              <a:gd name="connsiteX9" fmla="*/ 30879 w 2937493"/>
              <a:gd name="connsiteY9" fmla="*/ 0 h 2766422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30688 w 2954239"/>
              <a:gd name="connsiteY3" fmla="*/ 2498763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30688 w 2954239"/>
              <a:gd name="connsiteY3" fmla="*/ 2484475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99201 w 2954239"/>
              <a:gd name="connsiteY6" fmla="*/ 2402567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99201 w 2954239"/>
              <a:gd name="connsiteY6" fmla="*/ 2407330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16746 w 2954239"/>
              <a:gd name="connsiteY8" fmla="*/ 1767243 h 2764517"/>
              <a:gd name="connsiteX9" fmla="*/ 0 w 2954239"/>
              <a:gd name="connsiteY9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164310 w 2954239"/>
              <a:gd name="connsiteY8" fmla="*/ 1929650 h 2764517"/>
              <a:gd name="connsiteX9" fmla="*/ 16746 w 2954239"/>
              <a:gd name="connsiteY9" fmla="*/ 1767243 h 2764517"/>
              <a:gd name="connsiteX10" fmla="*/ 0 w 2954239"/>
              <a:gd name="connsiteY10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92872 w 2954239"/>
              <a:gd name="connsiteY8" fmla="*/ 1977275 h 2764517"/>
              <a:gd name="connsiteX9" fmla="*/ 16746 w 2954239"/>
              <a:gd name="connsiteY9" fmla="*/ 1767243 h 2764517"/>
              <a:gd name="connsiteX10" fmla="*/ 0 w 2954239"/>
              <a:gd name="connsiteY10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309567 w 2954239"/>
              <a:gd name="connsiteY8" fmla="*/ 2160632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64323 w 2954239"/>
              <a:gd name="connsiteY8" fmla="*/ 2215401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42892 w 2954239"/>
              <a:gd name="connsiteY8" fmla="*/ 2227308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42892 w 2954239"/>
              <a:gd name="connsiteY8" fmla="*/ 2227308 h 2764517"/>
              <a:gd name="connsiteX9" fmla="*/ 88109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54239" h="2764517">
                <a:moveTo>
                  <a:pt x="0" y="0"/>
                </a:moveTo>
                <a:lnTo>
                  <a:pt x="2935397" y="4966"/>
                </a:lnTo>
                <a:lnTo>
                  <a:pt x="2954239" y="2475547"/>
                </a:lnTo>
                <a:lnTo>
                  <a:pt x="1821163" y="2470188"/>
                </a:lnTo>
                <a:cubicBezTo>
                  <a:pt x="1821487" y="2561948"/>
                  <a:pt x="1817049" y="2672757"/>
                  <a:pt x="1817373" y="2764517"/>
                </a:cubicBezTo>
                <a:lnTo>
                  <a:pt x="1196344" y="2761659"/>
                </a:lnTo>
                <a:cubicBezTo>
                  <a:pt x="1197296" y="2641962"/>
                  <a:pt x="1198249" y="2527027"/>
                  <a:pt x="1199201" y="2407330"/>
                </a:cubicBezTo>
                <a:lnTo>
                  <a:pt x="613414" y="2407329"/>
                </a:lnTo>
                <a:lnTo>
                  <a:pt x="242892" y="2227308"/>
                </a:lnTo>
                <a:lnTo>
                  <a:pt x="88109" y="1977275"/>
                </a:lnTo>
                <a:lnTo>
                  <a:pt x="16746" y="1767243"/>
                </a:lnTo>
                <a:lnTo>
                  <a:pt x="0" y="0"/>
                </a:lnTo>
                <a:close/>
              </a:path>
            </a:pathLst>
          </a:custGeom>
          <a:solidFill>
            <a:srgbClr val="00B050">
              <a:alpha val="2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21401" y="4535990"/>
            <a:ext cx="648072" cy="288032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7EC4193-81EB-4252-A618-96B587417A0A}"/>
              </a:ext>
            </a:extLst>
          </p:cNvPr>
          <p:cNvSpPr/>
          <p:nvPr/>
        </p:nvSpPr>
        <p:spPr>
          <a:xfrm>
            <a:off x="139452" y="5540730"/>
            <a:ext cx="183204" cy="192641"/>
          </a:xfrm>
          <a:prstGeom prst="rect">
            <a:avLst/>
          </a:prstGeom>
          <a:solidFill>
            <a:schemeClr val="accent5">
              <a:lumMod val="40000"/>
              <a:lumOff val="60000"/>
              <a:alpha val="3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2656" y="5508058"/>
            <a:ext cx="16328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/>
            <a:r>
              <a:rPr lang="ru-RU" altLang="ru-RU" sz="900" dirty="0">
                <a:solidFill>
                  <a:srgbClr val="404040"/>
                </a:solidFill>
                <a:latin typeface="Calibri" panose="020F0502020204030204" pitchFamily="34" charset="0"/>
              </a:rPr>
              <a:t>Площадь </a:t>
            </a:r>
            <a:r>
              <a:rPr lang="ru-RU" altLang="ru-RU" sz="9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к обратной аренде</a:t>
            </a:r>
            <a:endParaRPr lang="ru-RU" altLang="ru-RU" sz="900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97DDC6E-EB56-4E77-A50A-D01E63E1721A}"/>
              </a:ext>
            </a:extLst>
          </p:cNvPr>
          <p:cNvSpPr txBox="1">
            <a:spLocks/>
          </p:cNvSpPr>
          <p:nvPr/>
        </p:nvSpPr>
        <p:spPr>
          <a:xfrm>
            <a:off x="6684372" y="2425914"/>
            <a:ext cx="3816424" cy="2418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b="1" dirty="0" smtClean="0">
                <a:latin typeface="Calibri" panose="020F0502020204030204" pitchFamily="34" charset="0"/>
              </a:rPr>
              <a:t>2-ой</a:t>
            </a:r>
            <a:r>
              <a:rPr lang="ru-RU" sz="1200" b="1" dirty="0" smtClean="0">
                <a:latin typeface="Calibri" panose="020F0502020204030204" pitchFamily="34" charset="0"/>
              </a:rPr>
              <a:t> </a:t>
            </a:r>
            <a:r>
              <a:rPr lang="ru-RU" sz="1200" b="1" dirty="0" smtClean="0">
                <a:latin typeface="Calibri" panose="020F0502020204030204" pitchFamily="34" charset="0"/>
              </a:rPr>
              <a:t>этаж</a:t>
            </a:r>
            <a:endParaRPr lang="ru-RU" sz="1200" b="1" dirty="0">
              <a:latin typeface="Calibri" panose="020F050202020403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/>
          <a:srcRect l="5113" t="12354" r="10429" b="8513"/>
          <a:stretch/>
        </p:blipFill>
        <p:spPr>
          <a:xfrm>
            <a:off x="5797399" y="2767932"/>
            <a:ext cx="4309984" cy="3104394"/>
          </a:xfrm>
          <a:prstGeom prst="rect">
            <a:avLst/>
          </a:prstGeom>
        </p:spPr>
      </p:pic>
      <p:sp>
        <p:nvSpPr>
          <p:cNvPr id="18" name="Правильный пятиугольник 5"/>
          <p:cNvSpPr/>
          <p:nvPr/>
        </p:nvSpPr>
        <p:spPr>
          <a:xfrm>
            <a:off x="8310788" y="3542011"/>
            <a:ext cx="1483998" cy="1240834"/>
          </a:xfrm>
          <a:custGeom>
            <a:avLst/>
            <a:gdLst>
              <a:gd name="connsiteX0" fmla="*/ 2 w 2232248"/>
              <a:gd name="connsiteY0" fmla="*/ 756081 h 1979452"/>
              <a:gd name="connsiteX1" fmla="*/ 1116124 w 2232248"/>
              <a:gd name="connsiteY1" fmla="*/ 0 h 1979452"/>
              <a:gd name="connsiteX2" fmla="*/ 2232246 w 2232248"/>
              <a:gd name="connsiteY2" fmla="*/ 756081 h 1979452"/>
              <a:gd name="connsiteX3" fmla="*/ 1805925 w 2232248"/>
              <a:gd name="connsiteY3" fmla="*/ 1979447 h 1979452"/>
              <a:gd name="connsiteX4" fmla="*/ 426323 w 2232248"/>
              <a:gd name="connsiteY4" fmla="*/ 1979447 h 1979452"/>
              <a:gd name="connsiteX5" fmla="*/ 2 w 2232248"/>
              <a:gd name="connsiteY5" fmla="*/ 756081 h 1979452"/>
              <a:gd name="connsiteX0" fmla="*/ 0 w 2163664"/>
              <a:gd name="connsiteY0" fmla="*/ 0 h 1989176"/>
              <a:gd name="connsiteX1" fmla="*/ 1047542 w 2163664"/>
              <a:gd name="connsiteY1" fmla="*/ 9729 h 1989176"/>
              <a:gd name="connsiteX2" fmla="*/ 2163664 w 2163664"/>
              <a:gd name="connsiteY2" fmla="*/ 765810 h 1989176"/>
              <a:gd name="connsiteX3" fmla="*/ 1737343 w 2163664"/>
              <a:gd name="connsiteY3" fmla="*/ 1989176 h 1989176"/>
              <a:gd name="connsiteX4" fmla="*/ 357741 w 2163664"/>
              <a:gd name="connsiteY4" fmla="*/ 1989176 h 1989176"/>
              <a:gd name="connsiteX5" fmla="*/ 0 w 2163664"/>
              <a:gd name="connsiteY5" fmla="*/ 0 h 1989176"/>
              <a:gd name="connsiteX0" fmla="*/ 0 w 2887772"/>
              <a:gd name="connsiteY0" fmla="*/ 0 h 1989176"/>
              <a:gd name="connsiteX1" fmla="*/ 2887772 w 2887772"/>
              <a:gd name="connsiteY1" fmla="*/ 9729 h 1989176"/>
              <a:gd name="connsiteX2" fmla="*/ 2163664 w 2887772"/>
              <a:gd name="connsiteY2" fmla="*/ 765810 h 1989176"/>
              <a:gd name="connsiteX3" fmla="*/ 1737343 w 2887772"/>
              <a:gd name="connsiteY3" fmla="*/ 1989176 h 1989176"/>
              <a:gd name="connsiteX4" fmla="*/ 357741 w 2887772"/>
              <a:gd name="connsiteY4" fmla="*/ 1989176 h 1989176"/>
              <a:gd name="connsiteX5" fmla="*/ 0 w 2887772"/>
              <a:gd name="connsiteY5" fmla="*/ 0 h 1989176"/>
              <a:gd name="connsiteX0" fmla="*/ 0 w 2906614"/>
              <a:gd name="connsiteY0" fmla="*/ 0 h 2480310"/>
              <a:gd name="connsiteX1" fmla="*/ 2887772 w 2906614"/>
              <a:gd name="connsiteY1" fmla="*/ 9729 h 2480310"/>
              <a:gd name="connsiteX2" fmla="*/ 2906614 w 2906614"/>
              <a:gd name="connsiteY2" fmla="*/ 2480310 h 2480310"/>
              <a:gd name="connsiteX3" fmla="*/ 1737343 w 2906614"/>
              <a:gd name="connsiteY3" fmla="*/ 1989176 h 2480310"/>
              <a:gd name="connsiteX4" fmla="*/ 357741 w 2906614"/>
              <a:gd name="connsiteY4" fmla="*/ 1989176 h 2480310"/>
              <a:gd name="connsiteX5" fmla="*/ 0 w 2906614"/>
              <a:gd name="connsiteY5" fmla="*/ 0 h 2480310"/>
              <a:gd name="connsiteX0" fmla="*/ 30879 w 2937493"/>
              <a:gd name="connsiteY0" fmla="*/ 0 h 2480310"/>
              <a:gd name="connsiteX1" fmla="*/ 2918651 w 2937493"/>
              <a:gd name="connsiteY1" fmla="*/ 9729 h 2480310"/>
              <a:gd name="connsiteX2" fmla="*/ 2937493 w 2937493"/>
              <a:gd name="connsiteY2" fmla="*/ 2480310 h 2480310"/>
              <a:gd name="connsiteX3" fmla="*/ 1768222 w 2937493"/>
              <a:gd name="connsiteY3" fmla="*/ 1989176 h 2480310"/>
              <a:gd name="connsiteX4" fmla="*/ 0 w 2937493"/>
              <a:gd name="connsiteY4" fmla="*/ 1772006 h 2480310"/>
              <a:gd name="connsiteX5" fmla="*/ 30879 w 2937493"/>
              <a:gd name="connsiteY5" fmla="*/ 0 h 2480310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0 w 2937493"/>
              <a:gd name="connsiteY4" fmla="*/ 1772006 h 2503526"/>
              <a:gd name="connsiteX5" fmla="*/ 30879 w 2937493"/>
              <a:gd name="connsiteY5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893848 w 2937493"/>
              <a:gd name="connsiteY4" fmla="*/ 2149202 h 2503526"/>
              <a:gd name="connsiteX5" fmla="*/ 0 w 2937493"/>
              <a:gd name="connsiteY5" fmla="*/ 1772006 h 2503526"/>
              <a:gd name="connsiteX6" fmla="*/ 30879 w 2937493"/>
              <a:gd name="connsiteY6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596668 w 2937493"/>
              <a:gd name="connsiteY4" fmla="*/ 2412092 h 2503526"/>
              <a:gd name="connsiteX5" fmla="*/ 0 w 2937493"/>
              <a:gd name="connsiteY5" fmla="*/ 1772006 h 2503526"/>
              <a:gd name="connsiteX6" fmla="*/ 30879 w 2937493"/>
              <a:gd name="connsiteY6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1168168 w 2937493"/>
              <a:gd name="connsiteY4" fmla="*/ 2469242 h 2503526"/>
              <a:gd name="connsiteX5" fmla="*/ 596668 w 2937493"/>
              <a:gd name="connsiteY5" fmla="*/ 2412092 h 2503526"/>
              <a:gd name="connsiteX6" fmla="*/ 0 w 2937493"/>
              <a:gd name="connsiteY6" fmla="*/ 1772006 h 2503526"/>
              <a:gd name="connsiteX7" fmla="*/ 30879 w 2937493"/>
              <a:gd name="connsiteY7" fmla="*/ 0 h 2503526"/>
              <a:gd name="connsiteX0" fmla="*/ 30879 w 2937493"/>
              <a:gd name="connsiteY0" fmla="*/ 0 h 2503526"/>
              <a:gd name="connsiteX1" fmla="*/ 2918651 w 2937493"/>
              <a:gd name="connsiteY1" fmla="*/ 9729 h 2503526"/>
              <a:gd name="connsiteX2" fmla="*/ 2937493 w 2937493"/>
              <a:gd name="connsiteY2" fmla="*/ 2480310 h 2503526"/>
              <a:gd name="connsiteX3" fmla="*/ 1813942 w 2937493"/>
              <a:gd name="connsiteY3" fmla="*/ 2503526 h 2503526"/>
              <a:gd name="connsiteX4" fmla="*/ 1511068 w 2937493"/>
              <a:gd name="connsiteY4" fmla="*/ 2469242 h 2503526"/>
              <a:gd name="connsiteX5" fmla="*/ 1168168 w 2937493"/>
              <a:gd name="connsiteY5" fmla="*/ 2469242 h 2503526"/>
              <a:gd name="connsiteX6" fmla="*/ 596668 w 2937493"/>
              <a:gd name="connsiteY6" fmla="*/ 2412092 h 2503526"/>
              <a:gd name="connsiteX7" fmla="*/ 0 w 2937493"/>
              <a:gd name="connsiteY7" fmla="*/ 1772006 h 2503526"/>
              <a:gd name="connsiteX8" fmla="*/ 30879 w 2937493"/>
              <a:gd name="connsiteY8" fmla="*/ 0 h 2503526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179598 w 2937493"/>
              <a:gd name="connsiteY4" fmla="*/ 2766422 h 2766422"/>
              <a:gd name="connsiteX5" fmla="*/ 1168168 w 2937493"/>
              <a:gd name="connsiteY5" fmla="*/ 2469242 h 2766422"/>
              <a:gd name="connsiteX6" fmla="*/ 596668 w 2937493"/>
              <a:gd name="connsiteY6" fmla="*/ 2412092 h 2766422"/>
              <a:gd name="connsiteX7" fmla="*/ 0 w 2937493"/>
              <a:gd name="connsiteY7" fmla="*/ 1772006 h 2766422"/>
              <a:gd name="connsiteX8" fmla="*/ 30879 w 2937493"/>
              <a:gd name="connsiteY8" fmla="*/ 0 h 2766422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545358 w 2937493"/>
              <a:gd name="connsiteY4" fmla="*/ 2594972 h 2766422"/>
              <a:gd name="connsiteX5" fmla="*/ 1179598 w 2937493"/>
              <a:gd name="connsiteY5" fmla="*/ 2766422 h 2766422"/>
              <a:gd name="connsiteX6" fmla="*/ 1168168 w 2937493"/>
              <a:gd name="connsiteY6" fmla="*/ 2469242 h 2766422"/>
              <a:gd name="connsiteX7" fmla="*/ 596668 w 2937493"/>
              <a:gd name="connsiteY7" fmla="*/ 2412092 h 2766422"/>
              <a:gd name="connsiteX8" fmla="*/ 0 w 2937493"/>
              <a:gd name="connsiteY8" fmla="*/ 1772006 h 2766422"/>
              <a:gd name="connsiteX9" fmla="*/ 30879 w 2937493"/>
              <a:gd name="connsiteY9" fmla="*/ 0 h 2766422"/>
              <a:gd name="connsiteX0" fmla="*/ 30879 w 2937493"/>
              <a:gd name="connsiteY0" fmla="*/ 0 h 2766422"/>
              <a:gd name="connsiteX1" fmla="*/ 2918651 w 2937493"/>
              <a:gd name="connsiteY1" fmla="*/ 9729 h 2766422"/>
              <a:gd name="connsiteX2" fmla="*/ 2937493 w 2937493"/>
              <a:gd name="connsiteY2" fmla="*/ 2480310 h 2766422"/>
              <a:gd name="connsiteX3" fmla="*/ 1813942 w 2937493"/>
              <a:gd name="connsiteY3" fmla="*/ 2503526 h 2766422"/>
              <a:gd name="connsiteX4" fmla="*/ 1819678 w 2937493"/>
              <a:gd name="connsiteY4" fmla="*/ 2754992 h 2766422"/>
              <a:gd name="connsiteX5" fmla="*/ 1179598 w 2937493"/>
              <a:gd name="connsiteY5" fmla="*/ 2766422 h 2766422"/>
              <a:gd name="connsiteX6" fmla="*/ 1168168 w 2937493"/>
              <a:gd name="connsiteY6" fmla="*/ 2469242 h 2766422"/>
              <a:gd name="connsiteX7" fmla="*/ 596668 w 2937493"/>
              <a:gd name="connsiteY7" fmla="*/ 2412092 h 2766422"/>
              <a:gd name="connsiteX8" fmla="*/ 0 w 2937493"/>
              <a:gd name="connsiteY8" fmla="*/ 1772006 h 2766422"/>
              <a:gd name="connsiteX9" fmla="*/ 30879 w 2937493"/>
              <a:gd name="connsiteY9" fmla="*/ 0 h 2766422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30688 w 2954239"/>
              <a:gd name="connsiteY3" fmla="*/ 2498763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30688 w 2954239"/>
              <a:gd name="connsiteY3" fmla="*/ 2484475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36424 w 2954239"/>
              <a:gd name="connsiteY4" fmla="*/ 2750229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84914 w 2954239"/>
              <a:gd name="connsiteY6" fmla="*/ 2464479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99201 w 2954239"/>
              <a:gd name="connsiteY6" fmla="*/ 2402567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1659"/>
              <a:gd name="connsiteX1" fmla="*/ 2935397 w 2954239"/>
              <a:gd name="connsiteY1" fmla="*/ 4966 h 2761659"/>
              <a:gd name="connsiteX2" fmla="*/ 2954239 w 2954239"/>
              <a:gd name="connsiteY2" fmla="*/ 2475547 h 2761659"/>
              <a:gd name="connsiteX3" fmla="*/ 1821163 w 2954239"/>
              <a:gd name="connsiteY3" fmla="*/ 2470188 h 2761659"/>
              <a:gd name="connsiteX4" fmla="*/ 1822136 w 2954239"/>
              <a:gd name="connsiteY4" fmla="*/ 2745467 h 2761659"/>
              <a:gd name="connsiteX5" fmla="*/ 1196344 w 2954239"/>
              <a:gd name="connsiteY5" fmla="*/ 2761659 h 2761659"/>
              <a:gd name="connsiteX6" fmla="*/ 1199201 w 2954239"/>
              <a:gd name="connsiteY6" fmla="*/ 2407330 h 2761659"/>
              <a:gd name="connsiteX7" fmla="*/ 613414 w 2954239"/>
              <a:gd name="connsiteY7" fmla="*/ 2407329 h 2761659"/>
              <a:gd name="connsiteX8" fmla="*/ 16746 w 2954239"/>
              <a:gd name="connsiteY8" fmla="*/ 1767243 h 2761659"/>
              <a:gd name="connsiteX9" fmla="*/ 0 w 2954239"/>
              <a:gd name="connsiteY9" fmla="*/ 0 h 2761659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16746 w 2954239"/>
              <a:gd name="connsiteY8" fmla="*/ 1767243 h 2764517"/>
              <a:gd name="connsiteX9" fmla="*/ 0 w 2954239"/>
              <a:gd name="connsiteY9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164310 w 2954239"/>
              <a:gd name="connsiteY8" fmla="*/ 1929650 h 2764517"/>
              <a:gd name="connsiteX9" fmla="*/ 16746 w 2954239"/>
              <a:gd name="connsiteY9" fmla="*/ 1767243 h 2764517"/>
              <a:gd name="connsiteX10" fmla="*/ 0 w 2954239"/>
              <a:gd name="connsiteY10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92872 w 2954239"/>
              <a:gd name="connsiteY8" fmla="*/ 1977275 h 2764517"/>
              <a:gd name="connsiteX9" fmla="*/ 16746 w 2954239"/>
              <a:gd name="connsiteY9" fmla="*/ 1767243 h 2764517"/>
              <a:gd name="connsiteX10" fmla="*/ 0 w 2954239"/>
              <a:gd name="connsiteY10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309567 w 2954239"/>
              <a:gd name="connsiteY8" fmla="*/ 2160632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64323 w 2954239"/>
              <a:gd name="connsiteY8" fmla="*/ 2215401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42892 w 2954239"/>
              <a:gd name="connsiteY8" fmla="*/ 2227308 h 2764517"/>
              <a:gd name="connsiteX9" fmla="*/ 92872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0 w 2954239"/>
              <a:gd name="connsiteY0" fmla="*/ 0 h 2764517"/>
              <a:gd name="connsiteX1" fmla="*/ 2935397 w 2954239"/>
              <a:gd name="connsiteY1" fmla="*/ 4966 h 2764517"/>
              <a:gd name="connsiteX2" fmla="*/ 2954239 w 2954239"/>
              <a:gd name="connsiteY2" fmla="*/ 2475547 h 2764517"/>
              <a:gd name="connsiteX3" fmla="*/ 1821163 w 2954239"/>
              <a:gd name="connsiteY3" fmla="*/ 2470188 h 2764517"/>
              <a:gd name="connsiteX4" fmla="*/ 1817373 w 2954239"/>
              <a:gd name="connsiteY4" fmla="*/ 2764517 h 2764517"/>
              <a:gd name="connsiteX5" fmla="*/ 1196344 w 2954239"/>
              <a:gd name="connsiteY5" fmla="*/ 2761659 h 2764517"/>
              <a:gd name="connsiteX6" fmla="*/ 1199201 w 2954239"/>
              <a:gd name="connsiteY6" fmla="*/ 2407330 h 2764517"/>
              <a:gd name="connsiteX7" fmla="*/ 613414 w 2954239"/>
              <a:gd name="connsiteY7" fmla="*/ 2407329 h 2764517"/>
              <a:gd name="connsiteX8" fmla="*/ 242892 w 2954239"/>
              <a:gd name="connsiteY8" fmla="*/ 2227308 h 2764517"/>
              <a:gd name="connsiteX9" fmla="*/ 88109 w 2954239"/>
              <a:gd name="connsiteY9" fmla="*/ 1977275 h 2764517"/>
              <a:gd name="connsiteX10" fmla="*/ 16746 w 2954239"/>
              <a:gd name="connsiteY10" fmla="*/ 1767243 h 2764517"/>
              <a:gd name="connsiteX11" fmla="*/ 0 w 2954239"/>
              <a:gd name="connsiteY11" fmla="*/ 0 h 2764517"/>
              <a:gd name="connsiteX0" fmla="*/ 1431054 w 2937493"/>
              <a:gd name="connsiteY0" fmla="*/ 23609 h 2759551"/>
              <a:gd name="connsiteX1" fmla="*/ 2918651 w 2937493"/>
              <a:gd name="connsiteY1" fmla="*/ 0 h 2759551"/>
              <a:gd name="connsiteX2" fmla="*/ 2937493 w 2937493"/>
              <a:gd name="connsiteY2" fmla="*/ 2470581 h 2759551"/>
              <a:gd name="connsiteX3" fmla="*/ 1804417 w 2937493"/>
              <a:gd name="connsiteY3" fmla="*/ 2465222 h 2759551"/>
              <a:gd name="connsiteX4" fmla="*/ 1800627 w 2937493"/>
              <a:gd name="connsiteY4" fmla="*/ 2759551 h 2759551"/>
              <a:gd name="connsiteX5" fmla="*/ 1179598 w 2937493"/>
              <a:gd name="connsiteY5" fmla="*/ 2756693 h 2759551"/>
              <a:gd name="connsiteX6" fmla="*/ 1182455 w 2937493"/>
              <a:gd name="connsiteY6" fmla="*/ 2402364 h 2759551"/>
              <a:gd name="connsiteX7" fmla="*/ 596668 w 2937493"/>
              <a:gd name="connsiteY7" fmla="*/ 2402363 h 2759551"/>
              <a:gd name="connsiteX8" fmla="*/ 226146 w 2937493"/>
              <a:gd name="connsiteY8" fmla="*/ 2222342 h 2759551"/>
              <a:gd name="connsiteX9" fmla="*/ 71363 w 2937493"/>
              <a:gd name="connsiteY9" fmla="*/ 1972309 h 2759551"/>
              <a:gd name="connsiteX10" fmla="*/ 0 w 2937493"/>
              <a:gd name="connsiteY10" fmla="*/ 1762277 h 2759551"/>
              <a:gd name="connsiteX11" fmla="*/ 1431054 w 2937493"/>
              <a:gd name="connsiteY11" fmla="*/ 23609 h 2759551"/>
              <a:gd name="connsiteX0" fmla="*/ 1431054 w 2937493"/>
              <a:gd name="connsiteY0" fmla="*/ 23609 h 2759551"/>
              <a:gd name="connsiteX1" fmla="*/ 2918651 w 2937493"/>
              <a:gd name="connsiteY1" fmla="*/ 0 h 2759551"/>
              <a:gd name="connsiteX2" fmla="*/ 2937493 w 2937493"/>
              <a:gd name="connsiteY2" fmla="*/ 2470581 h 2759551"/>
              <a:gd name="connsiteX3" fmla="*/ 1804417 w 2937493"/>
              <a:gd name="connsiteY3" fmla="*/ 2465222 h 2759551"/>
              <a:gd name="connsiteX4" fmla="*/ 1800627 w 2937493"/>
              <a:gd name="connsiteY4" fmla="*/ 2759551 h 2759551"/>
              <a:gd name="connsiteX5" fmla="*/ 1179598 w 2937493"/>
              <a:gd name="connsiteY5" fmla="*/ 2756693 h 2759551"/>
              <a:gd name="connsiteX6" fmla="*/ 1182455 w 2937493"/>
              <a:gd name="connsiteY6" fmla="*/ 2402364 h 2759551"/>
              <a:gd name="connsiteX7" fmla="*/ 596668 w 2937493"/>
              <a:gd name="connsiteY7" fmla="*/ 2402363 h 2759551"/>
              <a:gd name="connsiteX8" fmla="*/ 226146 w 2937493"/>
              <a:gd name="connsiteY8" fmla="*/ 2222342 h 2759551"/>
              <a:gd name="connsiteX9" fmla="*/ 71363 w 2937493"/>
              <a:gd name="connsiteY9" fmla="*/ 1972309 h 2759551"/>
              <a:gd name="connsiteX10" fmla="*/ 0 w 2937493"/>
              <a:gd name="connsiteY10" fmla="*/ 1762277 h 2759551"/>
              <a:gd name="connsiteX11" fmla="*/ 1431054 w 2937493"/>
              <a:gd name="connsiteY11" fmla="*/ 23609 h 2759551"/>
              <a:gd name="connsiteX0" fmla="*/ 1431054 w 2937493"/>
              <a:gd name="connsiteY0" fmla="*/ 0 h 2735942"/>
              <a:gd name="connsiteX1" fmla="*/ 2142364 w 2937493"/>
              <a:gd name="connsiteY1" fmla="*/ 4966 h 2735942"/>
              <a:gd name="connsiteX2" fmla="*/ 2937493 w 2937493"/>
              <a:gd name="connsiteY2" fmla="*/ 2446972 h 2735942"/>
              <a:gd name="connsiteX3" fmla="*/ 1804417 w 2937493"/>
              <a:gd name="connsiteY3" fmla="*/ 2441613 h 2735942"/>
              <a:gd name="connsiteX4" fmla="*/ 1800627 w 2937493"/>
              <a:gd name="connsiteY4" fmla="*/ 2735942 h 2735942"/>
              <a:gd name="connsiteX5" fmla="*/ 1179598 w 2937493"/>
              <a:gd name="connsiteY5" fmla="*/ 2733084 h 2735942"/>
              <a:gd name="connsiteX6" fmla="*/ 1182455 w 2937493"/>
              <a:gd name="connsiteY6" fmla="*/ 2378755 h 2735942"/>
              <a:gd name="connsiteX7" fmla="*/ 596668 w 2937493"/>
              <a:gd name="connsiteY7" fmla="*/ 2378754 h 2735942"/>
              <a:gd name="connsiteX8" fmla="*/ 226146 w 2937493"/>
              <a:gd name="connsiteY8" fmla="*/ 2198733 h 2735942"/>
              <a:gd name="connsiteX9" fmla="*/ 71363 w 2937493"/>
              <a:gd name="connsiteY9" fmla="*/ 1948700 h 2735942"/>
              <a:gd name="connsiteX10" fmla="*/ 0 w 2937493"/>
              <a:gd name="connsiteY10" fmla="*/ 1738668 h 2735942"/>
              <a:gd name="connsiteX11" fmla="*/ 1431054 w 2937493"/>
              <a:gd name="connsiteY11" fmla="*/ 0 h 2735942"/>
              <a:gd name="connsiteX0" fmla="*/ 1431054 w 2161206"/>
              <a:gd name="connsiteY0" fmla="*/ 0 h 2735942"/>
              <a:gd name="connsiteX1" fmla="*/ 2142364 w 2161206"/>
              <a:gd name="connsiteY1" fmla="*/ 4966 h 2735942"/>
              <a:gd name="connsiteX2" fmla="*/ 2161206 w 2161206"/>
              <a:gd name="connsiteY2" fmla="*/ 1437322 h 2735942"/>
              <a:gd name="connsiteX3" fmla="*/ 1804417 w 2161206"/>
              <a:gd name="connsiteY3" fmla="*/ 2441613 h 2735942"/>
              <a:gd name="connsiteX4" fmla="*/ 1800627 w 2161206"/>
              <a:gd name="connsiteY4" fmla="*/ 2735942 h 2735942"/>
              <a:gd name="connsiteX5" fmla="*/ 1179598 w 2161206"/>
              <a:gd name="connsiteY5" fmla="*/ 2733084 h 2735942"/>
              <a:gd name="connsiteX6" fmla="*/ 1182455 w 2161206"/>
              <a:gd name="connsiteY6" fmla="*/ 2378755 h 2735942"/>
              <a:gd name="connsiteX7" fmla="*/ 596668 w 2161206"/>
              <a:gd name="connsiteY7" fmla="*/ 2378754 h 2735942"/>
              <a:gd name="connsiteX8" fmla="*/ 226146 w 2161206"/>
              <a:gd name="connsiteY8" fmla="*/ 2198733 h 2735942"/>
              <a:gd name="connsiteX9" fmla="*/ 71363 w 2161206"/>
              <a:gd name="connsiteY9" fmla="*/ 1948700 h 2735942"/>
              <a:gd name="connsiteX10" fmla="*/ 0 w 2161206"/>
              <a:gd name="connsiteY10" fmla="*/ 1738668 h 2735942"/>
              <a:gd name="connsiteX11" fmla="*/ 1431054 w 2161206"/>
              <a:gd name="connsiteY11" fmla="*/ 0 h 2735942"/>
              <a:gd name="connsiteX0" fmla="*/ 1431054 w 2914080"/>
              <a:gd name="connsiteY0" fmla="*/ 0 h 2735942"/>
              <a:gd name="connsiteX1" fmla="*/ 2142364 w 2914080"/>
              <a:gd name="connsiteY1" fmla="*/ 4966 h 2735942"/>
              <a:gd name="connsiteX2" fmla="*/ 2161206 w 2914080"/>
              <a:gd name="connsiteY2" fmla="*/ 1437322 h 2735942"/>
              <a:gd name="connsiteX3" fmla="*/ 2914080 w 2914080"/>
              <a:gd name="connsiteY3" fmla="*/ 1441488 h 2735942"/>
              <a:gd name="connsiteX4" fmla="*/ 1800627 w 2914080"/>
              <a:gd name="connsiteY4" fmla="*/ 2735942 h 2735942"/>
              <a:gd name="connsiteX5" fmla="*/ 1179598 w 2914080"/>
              <a:gd name="connsiteY5" fmla="*/ 2733084 h 2735942"/>
              <a:gd name="connsiteX6" fmla="*/ 1182455 w 2914080"/>
              <a:gd name="connsiteY6" fmla="*/ 2378755 h 2735942"/>
              <a:gd name="connsiteX7" fmla="*/ 596668 w 2914080"/>
              <a:gd name="connsiteY7" fmla="*/ 2378754 h 2735942"/>
              <a:gd name="connsiteX8" fmla="*/ 226146 w 2914080"/>
              <a:gd name="connsiteY8" fmla="*/ 2198733 h 2735942"/>
              <a:gd name="connsiteX9" fmla="*/ 71363 w 2914080"/>
              <a:gd name="connsiteY9" fmla="*/ 1948700 h 2735942"/>
              <a:gd name="connsiteX10" fmla="*/ 0 w 2914080"/>
              <a:gd name="connsiteY10" fmla="*/ 1738668 h 2735942"/>
              <a:gd name="connsiteX11" fmla="*/ 1431054 w 2914080"/>
              <a:gd name="connsiteY11" fmla="*/ 0 h 2735942"/>
              <a:gd name="connsiteX0" fmla="*/ 1431054 w 2915052"/>
              <a:gd name="connsiteY0" fmla="*/ 0 h 2733084"/>
              <a:gd name="connsiteX1" fmla="*/ 2142364 w 2915052"/>
              <a:gd name="connsiteY1" fmla="*/ 4966 h 2733084"/>
              <a:gd name="connsiteX2" fmla="*/ 2161206 w 2915052"/>
              <a:gd name="connsiteY2" fmla="*/ 1437322 h 2733084"/>
              <a:gd name="connsiteX3" fmla="*/ 2914080 w 2915052"/>
              <a:gd name="connsiteY3" fmla="*/ 1441488 h 2733084"/>
              <a:gd name="connsiteX4" fmla="*/ 2915052 w 2915052"/>
              <a:gd name="connsiteY4" fmla="*/ 1931079 h 2733084"/>
              <a:gd name="connsiteX5" fmla="*/ 1179598 w 2915052"/>
              <a:gd name="connsiteY5" fmla="*/ 2733084 h 2733084"/>
              <a:gd name="connsiteX6" fmla="*/ 1182455 w 2915052"/>
              <a:gd name="connsiteY6" fmla="*/ 2378755 h 2733084"/>
              <a:gd name="connsiteX7" fmla="*/ 596668 w 2915052"/>
              <a:gd name="connsiteY7" fmla="*/ 2378754 h 2733084"/>
              <a:gd name="connsiteX8" fmla="*/ 226146 w 2915052"/>
              <a:gd name="connsiteY8" fmla="*/ 2198733 h 2733084"/>
              <a:gd name="connsiteX9" fmla="*/ 71363 w 2915052"/>
              <a:gd name="connsiteY9" fmla="*/ 1948700 h 2733084"/>
              <a:gd name="connsiteX10" fmla="*/ 0 w 2915052"/>
              <a:gd name="connsiteY10" fmla="*/ 1738668 h 2733084"/>
              <a:gd name="connsiteX11" fmla="*/ 1431054 w 2915052"/>
              <a:gd name="connsiteY11" fmla="*/ 0 h 2733084"/>
              <a:gd name="connsiteX0" fmla="*/ 1431054 w 2915052"/>
              <a:gd name="connsiteY0" fmla="*/ 0 h 2393033"/>
              <a:gd name="connsiteX1" fmla="*/ 2142364 w 2915052"/>
              <a:gd name="connsiteY1" fmla="*/ 4966 h 2393033"/>
              <a:gd name="connsiteX2" fmla="*/ 2161206 w 2915052"/>
              <a:gd name="connsiteY2" fmla="*/ 1437322 h 2393033"/>
              <a:gd name="connsiteX3" fmla="*/ 2914080 w 2915052"/>
              <a:gd name="connsiteY3" fmla="*/ 1441488 h 2393033"/>
              <a:gd name="connsiteX4" fmla="*/ 2915052 w 2915052"/>
              <a:gd name="connsiteY4" fmla="*/ 1931079 h 2393033"/>
              <a:gd name="connsiteX5" fmla="*/ 1436773 w 2915052"/>
              <a:gd name="connsiteY5" fmla="*/ 1942509 h 2393033"/>
              <a:gd name="connsiteX6" fmla="*/ 1182455 w 2915052"/>
              <a:gd name="connsiteY6" fmla="*/ 2378755 h 2393033"/>
              <a:gd name="connsiteX7" fmla="*/ 596668 w 2915052"/>
              <a:gd name="connsiteY7" fmla="*/ 2378754 h 2393033"/>
              <a:gd name="connsiteX8" fmla="*/ 226146 w 2915052"/>
              <a:gd name="connsiteY8" fmla="*/ 2198733 h 2393033"/>
              <a:gd name="connsiteX9" fmla="*/ 71363 w 2915052"/>
              <a:gd name="connsiteY9" fmla="*/ 1948700 h 2393033"/>
              <a:gd name="connsiteX10" fmla="*/ 0 w 2915052"/>
              <a:gd name="connsiteY10" fmla="*/ 1738668 h 2393033"/>
              <a:gd name="connsiteX11" fmla="*/ 1431054 w 2915052"/>
              <a:gd name="connsiteY11" fmla="*/ 0 h 2393033"/>
              <a:gd name="connsiteX0" fmla="*/ 1431054 w 2915052"/>
              <a:gd name="connsiteY0" fmla="*/ 0 h 2378754"/>
              <a:gd name="connsiteX1" fmla="*/ 2142364 w 2915052"/>
              <a:gd name="connsiteY1" fmla="*/ 4966 h 2378754"/>
              <a:gd name="connsiteX2" fmla="*/ 2161206 w 2915052"/>
              <a:gd name="connsiteY2" fmla="*/ 1437322 h 2378754"/>
              <a:gd name="connsiteX3" fmla="*/ 2914080 w 2915052"/>
              <a:gd name="connsiteY3" fmla="*/ 1441488 h 2378754"/>
              <a:gd name="connsiteX4" fmla="*/ 2915052 w 2915052"/>
              <a:gd name="connsiteY4" fmla="*/ 1931079 h 2378754"/>
              <a:gd name="connsiteX5" fmla="*/ 1436773 w 2915052"/>
              <a:gd name="connsiteY5" fmla="*/ 1942509 h 2378754"/>
              <a:gd name="connsiteX6" fmla="*/ 1415818 w 2915052"/>
              <a:gd name="connsiteY6" fmla="*/ 183243 h 2378754"/>
              <a:gd name="connsiteX7" fmla="*/ 596668 w 2915052"/>
              <a:gd name="connsiteY7" fmla="*/ 2378754 h 2378754"/>
              <a:gd name="connsiteX8" fmla="*/ 226146 w 2915052"/>
              <a:gd name="connsiteY8" fmla="*/ 2198733 h 2378754"/>
              <a:gd name="connsiteX9" fmla="*/ 71363 w 2915052"/>
              <a:gd name="connsiteY9" fmla="*/ 1948700 h 2378754"/>
              <a:gd name="connsiteX10" fmla="*/ 0 w 2915052"/>
              <a:gd name="connsiteY10" fmla="*/ 1738668 h 2378754"/>
              <a:gd name="connsiteX11" fmla="*/ 1431054 w 2915052"/>
              <a:gd name="connsiteY11" fmla="*/ 0 h 2378754"/>
              <a:gd name="connsiteX0" fmla="*/ 1359691 w 2843689"/>
              <a:gd name="connsiteY0" fmla="*/ 0 h 2378754"/>
              <a:gd name="connsiteX1" fmla="*/ 2071001 w 2843689"/>
              <a:gd name="connsiteY1" fmla="*/ 4966 h 2378754"/>
              <a:gd name="connsiteX2" fmla="*/ 2089843 w 2843689"/>
              <a:gd name="connsiteY2" fmla="*/ 1437322 h 2378754"/>
              <a:gd name="connsiteX3" fmla="*/ 2842717 w 2843689"/>
              <a:gd name="connsiteY3" fmla="*/ 1441488 h 2378754"/>
              <a:gd name="connsiteX4" fmla="*/ 2843689 w 2843689"/>
              <a:gd name="connsiteY4" fmla="*/ 1931079 h 2378754"/>
              <a:gd name="connsiteX5" fmla="*/ 1365410 w 2843689"/>
              <a:gd name="connsiteY5" fmla="*/ 1942509 h 2378754"/>
              <a:gd name="connsiteX6" fmla="*/ 1344455 w 2843689"/>
              <a:gd name="connsiteY6" fmla="*/ 183243 h 2378754"/>
              <a:gd name="connsiteX7" fmla="*/ 525305 w 2843689"/>
              <a:gd name="connsiteY7" fmla="*/ 2378754 h 2378754"/>
              <a:gd name="connsiteX8" fmla="*/ 154783 w 2843689"/>
              <a:gd name="connsiteY8" fmla="*/ 2198733 h 2378754"/>
              <a:gd name="connsiteX9" fmla="*/ 0 w 2843689"/>
              <a:gd name="connsiteY9" fmla="*/ 1948700 h 2378754"/>
              <a:gd name="connsiteX10" fmla="*/ 1359691 w 2843689"/>
              <a:gd name="connsiteY10" fmla="*/ 0 h 2378754"/>
              <a:gd name="connsiteX0" fmla="*/ 1204908 w 2688906"/>
              <a:gd name="connsiteY0" fmla="*/ 0 h 2378754"/>
              <a:gd name="connsiteX1" fmla="*/ 1916218 w 2688906"/>
              <a:gd name="connsiteY1" fmla="*/ 4966 h 2378754"/>
              <a:gd name="connsiteX2" fmla="*/ 1935060 w 2688906"/>
              <a:gd name="connsiteY2" fmla="*/ 1437322 h 2378754"/>
              <a:gd name="connsiteX3" fmla="*/ 2687934 w 2688906"/>
              <a:gd name="connsiteY3" fmla="*/ 1441488 h 2378754"/>
              <a:gd name="connsiteX4" fmla="*/ 2688906 w 2688906"/>
              <a:gd name="connsiteY4" fmla="*/ 1931079 h 2378754"/>
              <a:gd name="connsiteX5" fmla="*/ 1210627 w 2688906"/>
              <a:gd name="connsiteY5" fmla="*/ 1942509 h 2378754"/>
              <a:gd name="connsiteX6" fmla="*/ 1189672 w 2688906"/>
              <a:gd name="connsiteY6" fmla="*/ 183243 h 2378754"/>
              <a:gd name="connsiteX7" fmla="*/ 370522 w 2688906"/>
              <a:gd name="connsiteY7" fmla="*/ 2378754 h 2378754"/>
              <a:gd name="connsiteX8" fmla="*/ 0 w 2688906"/>
              <a:gd name="connsiteY8" fmla="*/ 2198733 h 2378754"/>
              <a:gd name="connsiteX9" fmla="*/ 1204908 w 2688906"/>
              <a:gd name="connsiteY9" fmla="*/ 0 h 2378754"/>
              <a:gd name="connsiteX0" fmla="*/ 834386 w 2318384"/>
              <a:gd name="connsiteY0" fmla="*/ 0 h 2378754"/>
              <a:gd name="connsiteX1" fmla="*/ 1545696 w 2318384"/>
              <a:gd name="connsiteY1" fmla="*/ 4966 h 2378754"/>
              <a:gd name="connsiteX2" fmla="*/ 1564538 w 2318384"/>
              <a:gd name="connsiteY2" fmla="*/ 1437322 h 2378754"/>
              <a:gd name="connsiteX3" fmla="*/ 2317412 w 2318384"/>
              <a:gd name="connsiteY3" fmla="*/ 1441488 h 2378754"/>
              <a:gd name="connsiteX4" fmla="*/ 2318384 w 2318384"/>
              <a:gd name="connsiteY4" fmla="*/ 1931079 h 2378754"/>
              <a:gd name="connsiteX5" fmla="*/ 840105 w 2318384"/>
              <a:gd name="connsiteY5" fmla="*/ 1942509 h 2378754"/>
              <a:gd name="connsiteX6" fmla="*/ 819150 w 2318384"/>
              <a:gd name="connsiteY6" fmla="*/ 183243 h 2378754"/>
              <a:gd name="connsiteX7" fmla="*/ 0 w 2318384"/>
              <a:gd name="connsiteY7" fmla="*/ 2378754 h 2378754"/>
              <a:gd name="connsiteX8" fmla="*/ 834386 w 2318384"/>
              <a:gd name="connsiteY8" fmla="*/ 0 h 2378754"/>
              <a:gd name="connsiteX0" fmla="*/ 15265 w 1499263"/>
              <a:gd name="connsiteY0" fmla="*/ 0 h 1942509"/>
              <a:gd name="connsiteX1" fmla="*/ 726575 w 1499263"/>
              <a:gd name="connsiteY1" fmla="*/ 4966 h 1942509"/>
              <a:gd name="connsiteX2" fmla="*/ 745417 w 1499263"/>
              <a:gd name="connsiteY2" fmla="*/ 1437322 h 1942509"/>
              <a:gd name="connsiteX3" fmla="*/ 1498291 w 1499263"/>
              <a:gd name="connsiteY3" fmla="*/ 1441488 h 1942509"/>
              <a:gd name="connsiteX4" fmla="*/ 1499263 w 1499263"/>
              <a:gd name="connsiteY4" fmla="*/ 1931079 h 1942509"/>
              <a:gd name="connsiteX5" fmla="*/ 20984 w 1499263"/>
              <a:gd name="connsiteY5" fmla="*/ 1942509 h 1942509"/>
              <a:gd name="connsiteX6" fmla="*/ 29 w 1499263"/>
              <a:gd name="connsiteY6" fmla="*/ 183243 h 1942509"/>
              <a:gd name="connsiteX7" fmla="*/ 15265 w 1499263"/>
              <a:gd name="connsiteY7" fmla="*/ 0 h 1942509"/>
              <a:gd name="connsiteX0" fmla="*/ 137405 w 1621403"/>
              <a:gd name="connsiteY0" fmla="*/ 0 h 1942509"/>
              <a:gd name="connsiteX1" fmla="*/ 848715 w 1621403"/>
              <a:gd name="connsiteY1" fmla="*/ 4966 h 1942509"/>
              <a:gd name="connsiteX2" fmla="*/ 867557 w 1621403"/>
              <a:gd name="connsiteY2" fmla="*/ 1437322 h 1942509"/>
              <a:gd name="connsiteX3" fmla="*/ 1620431 w 1621403"/>
              <a:gd name="connsiteY3" fmla="*/ 1441488 h 1942509"/>
              <a:gd name="connsiteX4" fmla="*/ 1621403 w 1621403"/>
              <a:gd name="connsiteY4" fmla="*/ 1931079 h 1942509"/>
              <a:gd name="connsiteX5" fmla="*/ 143124 w 1621403"/>
              <a:gd name="connsiteY5" fmla="*/ 1942509 h 1942509"/>
              <a:gd name="connsiteX6" fmla="*/ 137405 w 1621403"/>
              <a:gd name="connsiteY6" fmla="*/ 0 h 1942509"/>
              <a:gd name="connsiteX0" fmla="*/ 205656 w 1689654"/>
              <a:gd name="connsiteY0" fmla="*/ 0 h 1942513"/>
              <a:gd name="connsiteX1" fmla="*/ 916966 w 1689654"/>
              <a:gd name="connsiteY1" fmla="*/ 4966 h 1942513"/>
              <a:gd name="connsiteX2" fmla="*/ 935808 w 1689654"/>
              <a:gd name="connsiteY2" fmla="*/ 1437322 h 1942513"/>
              <a:gd name="connsiteX3" fmla="*/ 1688682 w 1689654"/>
              <a:gd name="connsiteY3" fmla="*/ 1441488 h 1942513"/>
              <a:gd name="connsiteX4" fmla="*/ 1689654 w 1689654"/>
              <a:gd name="connsiteY4" fmla="*/ 1931079 h 1942513"/>
              <a:gd name="connsiteX5" fmla="*/ 211375 w 1689654"/>
              <a:gd name="connsiteY5" fmla="*/ 1942509 h 1942513"/>
              <a:gd name="connsiteX6" fmla="*/ 205656 w 1689654"/>
              <a:gd name="connsiteY6" fmla="*/ 0 h 1942513"/>
              <a:gd name="connsiteX0" fmla="*/ 51435 w 1535433"/>
              <a:gd name="connsiteY0" fmla="*/ 0 h 1942509"/>
              <a:gd name="connsiteX1" fmla="*/ 762745 w 1535433"/>
              <a:gd name="connsiteY1" fmla="*/ 4966 h 1942509"/>
              <a:gd name="connsiteX2" fmla="*/ 781587 w 1535433"/>
              <a:gd name="connsiteY2" fmla="*/ 1437322 h 1942509"/>
              <a:gd name="connsiteX3" fmla="*/ 1534461 w 1535433"/>
              <a:gd name="connsiteY3" fmla="*/ 1441488 h 1942509"/>
              <a:gd name="connsiteX4" fmla="*/ 1535433 w 1535433"/>
              <a:gd name="connsiteY4" fmla="*/ 1931079 h 1942509"/>
              <a:gd name="connsiteX5" fmla="*/ 57154 w 1535433"/>
              <a:gd name="connsiteY5" fmla="*/ 1942509 h 1942509"/>
              <a:gd name="connsiteX6" fmla="*/ 51435 w 1535433"/>
              <a:gd name="connsiteY6" fmla="*/ 0 h 1942509"/>
              <a:gd name="connsiteX0" fmla="*/ 0 w 1483998"/>
              <a:gd name="connsiteY0" fmla="*/ 0 h 1942509"/>
              <a:gd name="connsiteX1" fmla="*/ 711310 w 1483998"/>
              <a:gd name="connsiteY1" fmla="*/ 4966 h 1942509"/>
              <a:gd name="connsiteX2" fmla="*/ 730152 w 1483998"/>
              <a:gd name="connsiteY2" fmla="*/ 1437322 h 1942509"/>
              <a:gd name="connsiteX3" fmla="*/ 1483026 w 1483998"/>
              <a:gd name="connsiteY3" fmla="*/ 1441488 h 1942509"/>
              <a:gd name="connsiteX4" fmla="*/ 1483998 w 1483998"/>
              <a:gd name="connsiteY4" fmla="*/ 1931079 h 1942509"/>
              <a:gd name="connsiteX5" fmla="*/ 5719 w 1483998"/>
              <a:gd name="connsiteY5" fmla="*/ 1942509 h 1942509"/>
              <a:gd name="connsiteX6" fmla="*/ 0 w 1483998"/>
              <a:gd name="connsiteY6" fmla="*/ 0 h 1942509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30152 w 1483998"/>
              <a:gd name="connsiteY2" fmla="*/ 1439500 h 1944687"/>
              <a:gd name="connsiteX3" fmla="*/ 1483026 w 1483998"/>
              <a:gd name="connsiteY3" fmla="*/ 1443666 h 1944687"/>
              <a:gd name="connsiteX4" fmla="*/ 1483998 w 1483998"/>
              <a:gd name="connsiteY4" fmla="*/ 1933257 h 1944687"/>
              <a:gd name="connsiteX5" fmla="*/ 5719 w 1483998"/>
              <a:gd name="connsiteY5" fmla="*/ 1944687 h 1944687"/>
              <a:gd name="connsiteX6" fmla="*/ 0 w 1483998"/>
              <a:gd name="connsiteY6" fmla="*/ 2178 h 1944687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17397 w 1483998"/>
              <a:gd name="connsiteY2" fmla="*/ 353698 h 1944687"/>
              <a:gd name="connsiteX3" fmla="*/ 730152 w 1483998"/>
              <a:gd name="connsiteY3" fmla="*/ 1439500 h 1944687"/>
              <a:gd name="connsiteX4" fmla="*/ 1483026 w 1483998"/>
              <a:gd name="connsiteY4" fmla="*/ 1443666 h 1944687"/>
              <a:gd name="connsiteX5" fmla="*/ 1483998 w 1483998"/>
              <a:gd name="connsiteY5" fmla="*/ 1933257 h 1944687"/>
              <a:gd name="connsiteX6" fmla="*/ 5719 w 1483998"/>
              <a:gd name="connsiteY6" fmla="*/ 1944687 h 1944687"/>
              <a:gd name="connsiteX7" fmla="*/ 0 w 1483998"/>
              <a:gd name="connsiteY7" fmla="*/ 2178 h 1944687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30152 w 1483998"/>
              <a:gd name="connsiteY2" fmla="*/ 1439500 h 1944687"/>
              <a:gd name="connsiteX3" fmla="*/ 1483026 w 1483998"/>
              <a:gd name="connsiteY3" fmla="*/ 1443666 h 1944687"/>
              <a:gd name="connsiteX4" fmla="*/ 1483998 w 1483998"/>
              <a:gd name="connsiteY4" fmla="*/ 1933257 h 1944687"/>
              <a:gd name="connsiteX5" fmla="*/ 5719 w 1483998"/>
              <a:gd name="connsiteY5" fmla="*/ 1944687 h 1944687"/>
              <a:gd name="connsiteX6" fmla="*/ 0 w 1483998"/>
              <a:gd name="connsiteY6" fmla="*/ 2178 h 1944687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30152 w 1483998"/>
              <a:gd name="connsiteY2" fmla="*/ 1439500 h 1944687"/>
              <a:gd name="connsiteX3" fmla="*/ 1483026 w 1483998"/>
              <a:gd name="connsiteY3" fmla="*/ 1443666 h 1944687"/>
              <a:gd name="connsiteX4" fmla="*/ 1483998 w 1483998"/>
              <a:gd name="connsiteY4" fmla="*/ 1933257 h 1944687"/>
              <a:gd name="connsiteX5" fmla="*/ 5719 w 1483998"/>
              <a:gd name="connsiteY5" fmla="*/ 1944687 h 1944687"/>
              <a:gd name="connsiteX6" fmla="*/ 0 w 1483998"/>
              <a:gd name="connsiteY6" fmla="*/ 2178 h 1944687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30152 w 1483998"/>
              <a:gd name="connsiteY2" fmla="*/ 1439500 h 1944687"/>
              <a:gd name="connsiteX3" fmla="*/ 1483026 w 1483998"/>
              <a:gd name="connsiteY3" fmla="*/ 1443666 h 1944687"/>
              <a:gd name="connsiteX4" fmla="*/ 1483998 w 1483998"/>
              <a:gd name="connsiteY4" fmla="*/ 1933257 h 1944687"/>
              <a:gd name="connsiteX5" fmla="*/ 5719 w 1483998"/>
              <a:gd name="connsiteY5" fmla="*/ 1944687 h 1944687"/>
              <a:gd name="connsiteX6" fmla="*/ 0 w 1483998"/>
              <a:gd name="connsiteY6" fmla="*/ 2178 h 1944687"/>
              <a:gd name="connsiteX0" fmla="*/ 0 w 1483998"/>
              <a:gd name="connsiteY0" fmla="*/ 2178 h 1944687"/>
              <a:gd name="connsiteX1" fmla="*/ 718454 w 1483998"/>
              <a:gd name="connsiteY1" fmla="*/ 0 h 1944687"/>
              <a:gd name="connsiteX2" fmla="*/ 730152 w 1483998"/>
              <a:gd name="connsiteY2" fmla="*/ 1439500 h 1944687"/>
              <a:gd name="connsiteX3" fmla="*/ 1483026 w 1483998"/>
              <a:gd name="connsiteY3" fmla="*/ 1443666 h 1944687"/>
              <a:gd name="connsiteX4" fmla="*/ 1483998 w 1483998"/>
              <a:gd name="connsiteY4" fmla="*/ 1933257 h 1944687"/>
              <a:gd name="connsiteX5" fmla="*/ 5719 w 1483998"/>
              <a:gd name="connsiteY5" fmla="*/ 1944687 h 1944687"/>
              <a:gd name="connsiteX6" fmla="*/ 0 w 1483998"/>
              <a:gd name="connsiteY6" fmla="*/ 2178 h 1944687"/>
              <a:gd name="connsiteX0" fmla="*/ 0 w 1483998"/>
              <a:gd name="connsiteY0" fmla="*/ 0 h 1942509"/>
              <a:gd name="connsiteX1" fmla="*/ 725598 w 1483998"/>
              <a:gd name="connsiteY1" fmla="*/ 203 h 1942509"/>
              <a:gd name="connsiteX2" fmla="*/ 730152 w 1483998"/>
              <a:gd name="connsiteY2" fmla="*/ 1437322 h 1942509"/>
              <a:gd name="connsiteX3" fmla="*/ 1483026 w 1483998"/>
              <a:gd name="connsiteY3" fmla="*/ 1441488 h 1942509"/>
              <a:gd name="connsiteX4" fmla="*/ 1483998 w 1483998"/>
              <a:gd name="connsiteY4" fmla="*/ 1931079 h 1942509"/>
              <a:gd name="connsiteX5" fmla="*/ 5719 w 1483998"/>
              <a:gd name="connsiteY5" fmla="*/ 1942509 h 1942509"/>
              <a:gd name="connsiteX6" fmla="*/ 0 w 1483998"/>
              <a:gd name="connsiteY6" fmla="*/ 0 h 1942509"/>
              <a:gd name="connsiteX0" fmla="*/ 0 w 1483998"/>
              <a:gd name="connsiteY0" fmla="*/ 0 h 1942509"/>
              <a:gd name="connsiteX1" fmla="*/ 725598 w 1483998"/>
              <a:gd name="connsiteY1" fmla="*/ 203 h 1942509"/>
              <a:gd name="connsiteX2" fmla="*/ 730152 w 1483998"/>
              <a:gd name="connsiteY2" fmla="*/ 1437322 h 1942509"/>
              <a:gd name="connsiteX3" fmla="*/ 1483026 w 1483998"/>
              <a:gd name="connsiteY3" fmla="*/ 1441488 h 1942509"/>
              <a:gd name="connsiteX4" fmla="*/ 1483998 w 1483998"/>
              <a:gd name="connsiteY4" fmla="*/ 1931079 h 1942509"/>
              <a:gd name="connsiteX5" fmla="*/ 5719 w 1483998"/>
              <a:gd name="connsiteY5" fmla="*/ 1942509 h 1942509"/>
              <a:gd name="connsiteX6" fmla="*/ 0 w 1483998"/>
              <a:gd name="connsiteY6" fmla="*/ 0 h 1942509"/>
              <a:gd name="connsiteX0" fmla="*/ 0 w 1483998"/>
              <a:gd name="connsiteY0" fmla="*/ 0 h 1942509"/>
              <a:gd name="connsiteX1" fmla="*/ 725598 w 1483998"/>
              <a:gd name="connsiteY1" fmla="*/ 203 h 1942509"/>
              <a:gd name="connsiteX2" fmla="*/ 730152 w 1483998"/>
              <a:gd name="connsiteY2" fmla="*/ 1437322 h 1942509"/>
              <a:gd name="connsiteX3" fmla="*/ 1483026 w 1483998"/>
              <a:gd name="connsiteY3" fmla="*/ 1441488 h 1942509"/>
              <a:gd name="connsiteX4" fmla="*/ 1483998 w 1483998"/>
              <a:gd name="connsiteY4" fmla="*/ 1931079 h 1942509"/>
              <a:gd name="connsiteX5" fmla="*/ 5719 w 1483998"/>
              <a:gd name="connsiteY5" fmla="*/ 1942509 h 1942509"/>
              <a:gd name="connsiteX6" fmla="*/ 0 w 1483998"/>
              <a:gd name="connsiteY6" fmla="*/ 0 h 1942509"/>
              <a:gd name="connsiteX0" fmla="*/ 0 w 1483998"/>
              <a:gd name="connsiteY0" fmla="*/ 701472 h 1942306"/>
              <a:gd name="connsiteX1" fmla="*/ 725598 w 1483998"/>
              <a:gd name="connsiteY1" fmla="*/ 0 h 1942306"/>
              <a:gd name="connsiteX2" fmla="*/ 730152 w 1483998"/>
              <a:gd name="connsiteY2" fmla="*/ 1437119 h 1942306"/>
              <a:gd name="connsiteX3" fmla="*/ 1483026 w 1483998"/>
              <a:gd name="connsiteY3" fmla="*/ 1441285 h 1942306"/>
              <a:gd name="connsiteX4" fmla="*/ 1483998 w 1483998"/>
              <a:gd name="connsiteY4" fmla="*/ 1930876 h 1942306"/>
              <a:gd name="connsiteX5" fmla="*/ 5719 w 1483998"/>
              <a:gd name="connsiteY5" fmla="*/ 1942306 h 1942306"/>
              <a:gd name="connsiteX6" fmla="*/ 0 w 1483998"/>
              <a:gd name="connsiteY6" fmla="*/ 701472 h 1942306"/>
              <a:gd name="connsiteX0" fmla="*/ 0 w 1483998"/>
              <a:gd name="connsiteY0" fmla="*/ 2972 h 1243806"/>
              <a:gd name="connsiteX1" fmla="*/ 716073 w 1483998"/>
              <a:gd name="connsiteY1" fmla="*/ 0 h 1243806"/>
              <a:gd name="connsiteX2" fmla="*/ 730152 w 1483998"/>
              <a:gd name="connsiteY2" fmla="*/ 738619 h 1243806"/>
              <a:gd name="connsiteX3" fmla="*/ 1483026 w 1483998"/>
              <a:gd name="connsiteY3" fmla="*/ 742785 h 1243806"/>
              <a:gd name="connsiteX4" fmla="*/ 1483998 w 1483998"/>
              <a:gd name="connsiteY4" fmla="*/ 1232376 h 1243806"/>
              <a:gd name="connsiteX5" fmla="*/ 5719 w 1483998"/>
              <a:gd name="connsiteY5" fmla="*/ 1243806 h 1243806"/>
              <a:gd name="connsiteX6" fmla="*/ 0 w 1483998"/>
              <a:gd name="connsiteY6" fmla="*/ 2972 h 1243806"/>
              <a:gd name="connsiteX0" fmla="*/ 0 w 1483998"/>
              <a:gd name="connsiteY0" fmla="*/ 0 h 1240834"/>
              <a:gd name="connsiteX1" fmla="*/ 738298 w 1483998"/>
              <a:gd name="connsiteY1" fmla="*/ 203 h 1240834"/>
              <a:gd name="connsiteX2" fmla="*/ 730152 w 1483998"/>
              <a:gd name="connsiteY2" fmla="*/ 735647 h 1240834"/>
              <a:gd name="connsiteX3" fmla="*/ 1483026 w 1483998"/>
              <a:gd name="connsiteY3" fmla="*/ 739813 h 1240834"/>
              <a:gd name="connsiteX4" fmla="*/ 1483998 w 1483998"/>
              <a:gd name="connsiteY4" fmla="*/ 1229404 h 1240834"/>
              <a:gd name="connsiteX5" fmla="*/ 5719 w 1483998"/>
              <a:gd name="connsiteY5" fmla="*/ 1240834 h 1240834"/>
              <a:gd name="connsiteX6" fmla="*/ 0 w 1483998"/>
              <a:gd name="connsiteY6" fmla="*/ 0 h 1240834"/>
              <a:gd name="connsiteX0" fmla="*/ 0 w 1483998"/>
              <a:gd name="connsiteY0" fmla="*/ 0 h 1240834"/>
              <a:gd name="connsiteX1" fmla="*/ 728773 w 1483998"/>
              <a:gd name="connsiteY1" fmla="*/ 203 h 1240834"/>
              <a:gd name="connsiteX2" fmla="*/ 730152 w 1483998"/>
              <a:gd name="connsiteY2" fmla="*/ 735647 h 1240834"/>
              <a:gd name="connsiteX3" fmla="*/ 1483026 w 1483998"/>
              <a:gd name="connsiteY3" fmla="*/ 739813 h 1240834"/>
              <a:gd name="connsiteX4" fmla="*/ 1483998 w 1483998"/>
              <a:gd name="connsiteY4" fmla="*/ 1229404 h 1240834"/>
              <a:gd name="connsiteX5" fmla="*/ 5719 w 1483998"/>
              <a:gd name="connsiteY5" fmla="*/ 1240834 h 1240834"/>
              <a:gd name="connsiteX6" fmla="*/ 0 w 1483998"/>
              <a:gd name="connsiteY6" fmla="*/ 0 h 124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3998" h="1240834">
                <a:moveTo>
                  <a:pt x="0" y="0"/>
                </a:moveTo>
                <a:cubicBezTo>
                  <a:pt x="724466" y="1655"/>
                  <a:pt x="232907" y="8073"/>
                  <a:pt x="728773" y="203"/>
                </a:cubicBezTo>
                <a:cubicBezTo>
                  <a:pt x="733785" y="623138"/>
                  <a:pt x="726548" y="-28839"/>
                  <a:pt x="730152" y="735647"/>
                </a:cubicBezTo>
                <a:lnTo>
                  <a:pt x="1483026" y="739813"/>
                </a:lnTo>
                <a:cubicBezTo>
                  <a:pt x="1483350" y="831573"/>
                  <a:pt x="1483674" y="1137644"/>
                  <a:pt x="1483998" y="1229404"/>
                </a:cubicBezTo>
                <a:lnTo>
                  <a:pt x="5719" y="1240834"/>
                </a:lnTo>
                <a:cubicBezTo>
                  <a:pt x="2859" y="269579"/>
                  <a:pt x="1464" y="351499"/>
                  <a:pt x="0" y="0"/>
                </a:cubicBezTo>
                <a:close/>
              </a:path>
            </a:pathLst>
          </a:custGeom>
          <a:solidFill>
            <a:srgbClr val="00B050">
              <a:alpha val="2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300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г. Губкинкий, мкр. 9,11 Площади обратной аренде ПАО Сбербанк (выделено цветом)</vt:lpstr>
    </vt:vector>
  </TitlesOfParts>
  <Company>ПАО Сбербанк России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 Губкинкий, мкр. 9,11 Площади к обратной аренде ПАО Сбербанк (выделено цветом)</dc:title>
  <dc:creator>Ахтариев Ильдар Даниярович</dc:creator>
  <cp:lastModifiedBy>Ахтариев Ильдар Даниярович</cp:lastModifiedBy>
  <cp:revision>3</cp:revision>
  <dcterms:created xsi:type="dcterms:W3CDTF">2019-11-22T04:10:04Z</dcterms:created>
  <dcterms:modified xsi:type="dcterms:W3CDTF">2019-11-22T04:20:11Z</dcterms:modified>
</cp:coreProperties>
</file>